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530" r:id="rId2"/>
    <p:sldId id="531" r:id="rId3"/>
    <p:sldId id="532" r:id="rId4"/>
    <p:sldId id="525" r:id="rId5"/>
    <p:sldId id="657" r:id="rId6"/>
    <p:sldId id="643" r:id="rId7"/>
    <p:sldId id="658" r:id="rId8"/>
    <p:sldId id="634" r:id="rId9"/>
    <p:sldId id="647" r:id="rId10"/>
    <p:sldId id="659" r:id="rId11"/>
    <p:sldId id="660" r:id="rId12"/>
    <p:sldId id="661" r:id="rId13"/>
    <p:sldId id="627" r:id="rId14"/>
    <p:sldId id="513" r:id="rId15"/>
    <p:sldId id="486" r:id="rId16"/>
  </p:sldIdLst>
  <p:sldSz cx="9144000" cy="6858000" type="screen4x3"/>
  <p:notesSz cx="6805613" cy="9939338"/>
  <p:embeddedFontLst>
    <p:embeddedFont>
      <p:font typeface="210 옴니고딕 030" pitchFamily="18" charset="-127"/>
      <p:regular r:id="rId19"/>
    </p:embeddedFont>
    <p:embeddedFont>
      <p:font typeface="나눔고딕" charset="-127"/>
      <p:regular r:id="rId20"/>
      <p:bold r:id="rId21"/>
    </p:embeddedFont>
    <p:embeddedFont>
      <p:font typeface="함초롬바탕" pitchFamily="18" charset="-127"/>
      <p:regular r:id="rId22"/>
    </p:embeddedFont>
    <p:embeddedFont>
      <p:font typeface="맑은 고딕" pitchFamily="50" charset="-127"/>
      <p:regular r:id="rId23"/>
      <p:bold r:id="rId24"/>
    </p:embeddedFont>
    <p:embeddedFont>
      <p:font typeface="HY헤드라인M" pitchFamily="18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6">
          <p15:clr>
            <a:srgbClr val="A4A3A4"/>
          </p15:clr>
        </p15:guide>
        <p15:guide id="2" orient="horz" pos="1164">
          <p15:clr>
            <a:srgbClr val="A4A3A4"/>
          </p15:clr>
        </p15:guide>
        <p15:guide id="3" orient="horz" pos="278">
          <p15:clr>
            <a:srgbClr val="A4A3A4"/>
          </p15:clr>
        </p15:guide>
        <p15:guide id="4" orient="horz" pos="848">
          <p15:clr>
            <a:srgbClr val="A4A3A4"/>
          </p15:clr>
        </p15:guide>
        <p15:guide id="5" orient="horz" pos="1348">
          <p15:clr>
            <a:srgbClr val="A4A3A4"/>
          </p15:clr>
        </p15:guide>
        <p15:guide id="6" orient="horz" pos="559">
          <p15:clr>
            <a:srgbClr val="A4A3A4"/>
          </p15:clr>
        </p15:guide>
        <p15:guide id="7" orient="horz" pos="3866">
          <p15:clr>
            <a:srgbClr val="A4A3A4"/>
          </p15:clr>
        </p15:guide>
        <p15:guide id="8" orient="horz" pos="1664">
          <p15:clr>
            <a:srgbClr val="A4A3A4"/>
          </p15:clr>
        </p15:guide>
        <p15:guide id="9" pos="2894">
          <p15:clr>
            <a:srgbClr val="A4A3A4"/>
          </p15:clr>
        </p15:guide>
        <p15:guide id="10" pos="5528">
          <p15:clr>
            <a:srgbClr val="A4A3A4"/>
          </p15:clr>
        </p15:guide>
        <p15:guide id="11" pos="230">
          <p15:clr>
            <a:srgbClr val="A4A3A4"/>
          </p15:clr>
        </p15:guide>
        <p15:guide id="12" pos="1562">
          <p15:clr>
            <a:srgbClr val="A4A3A4"/>
          </p15:clr>
        </p15:guide>
        <p15:guide id="13" pos="4226">
          <p15:clr>
            <a:srgbClr val="A4A3A4"/>
          </p15:clr>
        </p15:guide>
        <p15:guide id="14" pos="900">
          <p15:clr>
            <a:srgbClr val="A4A3A4"/>
          </p15:clr>
        </p15:guide>
        <p15:guide id="15" pos="4910">
          <p15:clr>
            <a:srgbClr val="A4A3A4"/>
          </p15:clr>
        </p15:guide>
        <p15:guide id="16" pos="12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8456E"/>
    <a:srgbClr val="569CF0"/>
    <a:srgbClr val="3D3C3E"/>
    <a:srgbClr val="E3EAF5"/>
    <a:srgbClr val="1D314E"/>
    <a:srgbClr val="063656"/>
    <a:srgbClr val="8DBDF7"/>
    <a:srgbClr val="5DAAFF"/>
    <a:srgbClr val="47B0FF"/>
    <a:srgbClr val="DDE6F3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25450" autoAdjust="0"/>
    <p:restoredTop sz="86364" autoAdjust="0"/>
  </p:normalViewPr>
  <p:slideViewPr>
    <p:cSldViewPr snapToGrid="0">
      <p:cViewPr varScale="1">
        <p:scale>
          <a:sx n="67" d="100"/>
          <a:sy n="67" d="100"/>
        </p:scale>
        <p:origin x="-984" y="-76"/>
      </p:cViewPr>
      <p:guideLst>
        <p:guide orient="horz" pos="2166"/>
        <p:guide orient="horz" pos="1164"/>
        <p:guide orient="horz" pos="278"/>
        <p:guide orient="horz" pos="848"/>
        <p:guide orient="horz" pos="1348"/>
        <p:guide orient="horz" pos="559"/>
        <p:guide orient="horz" pos="3866"/>
        <p:guide orient="horz" pos="1664"/>
        <p:guide pos="2894"/>
        <p:guide pos="5528"/>
        <p:guide pos="230"/>
        <p:guide pos="1562"/>
        <p:guide pos="4226"/>
        <p:guide pos="900"/>
        <p:guide pos="4910"/>
        <p:guide pos="1233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5508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31"/>
        <p:guide pos="2144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207F23D9-DF40-4811-9C78-A2E2A32398DD}" type="datetimeFigureOut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/>
              <a:t>2022-11-18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4DD6E7B0-61C4-474B-96F1-99E4547EAD79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/>
              <a:t>‹#›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915996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F3AF6795-A612-454E-AF7A-9192B1BEBB13}" type="datetimeFigureOut">
              <a:rPr lang="ko-KR" altLang="en-US" smtClean="0"/>
              <a:pPr/>
              <a:t>2022-11-18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6125"/>
            <a:ext cx="4970463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0" tIns="45775" rIns="91550" bIns="45775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550" tIns="45775" rIns="91550" bIns="4577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A0A51D67-0C14-4576-BCC5-A508196B7BB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58730499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641541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641541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64154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64154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64154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64154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64154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5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5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5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5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2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8716-9E6A-4A24-8493-A72AA37BBD5C}" type="datetime1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5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5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5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5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2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61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제목을 입력하세요</a:t>
            </a:r>
            <a:endParaRPr lang="en-US" altLang="ko-KR" dirty="0"/>
          </a:p>
          <a:p>
            <a:pPr lvl="0"/>
            <a:endParaRPr lang="ko-KR" altLang="en-US" dirty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21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D893E-93B8-4B8A-8BD5-4FF00A5A9556}" type="datetime1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1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2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내용을 입력하십시오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3C14E-3BC2-4ABB-AFDC-03F6C50D0B8B}" type="datetime1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BCFE353A-24AE-49E2-9FB4-53150C2D7D5F}" type="datetime1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45647EB5-D19B-4F20-BDF9-0E9ED1B081AA}" type="datetime1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>
  <p:cSld name="제목, 텍스트 및 차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차트 개체 틀 3"/>
          <p:cNvSpPr>
            <a:spLocks noGrp="1"/>
          </p:cNvSpPr>
          <p:nvPr>
            <p:ph type="chart" sz="half" idx="2"/>
          </p:nvPr>
        </p:nvSpPr>
        <p:spPr>
          <a:xfrm>
            <a:off x="4648200" y="1600204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endParaRPr lang="ko-KR" altLang="en-US" noProof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DC509B-BFC6-4650-B4E5-04A506D01B5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0C02E562-3E81-4222-A4D4-0743A1730EDA}" type="datetime1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  <p:sldLayoutId id="2147483678" r:id="rId8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53653"/>
            <a:ext cx="8912946" cy="1969017"/>
          </a:xfrm>
        </p:spPr>
        <p:txBody>
          <a:bodyPr anchor="t">
            <a:normAutofit/>
          </a:bodyPr>
          <a:lstStyle/>
          <a:p>
            <a:pPr algn="l"/>
            <a:r>
              <a:rPr lang="en-US" altLang="ko-KR" sz="5400" b="1" spc="-2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Metaverse Team</a:t>
            </a:r>
            <a:endParaRPr lang="ko-KR" altLang="en-US" sz="5400" b="1" spc="-2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0717" y="3948830"/>
            <a:ext cx="1696673" cy="1752600"/>
          </a:xfrm>
          <a:ln>
            <a:noFill/>
          </a:ln>
        </p:spPr>
        <p:txBody>
          <a:bodyPr>
            <a:norm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함종수</a:t>
            </a: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서승훈</a:t>
            </a: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박형호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박혜원</a:t>
            </a: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조수민</a:t>
            </a: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안상우</a:t>
            </a: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이동보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64805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64805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64805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64805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62BD32CB-DFBB-4974-8112-0120D9E81D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01DE573C-8BAB-4114-8888-F2A5A62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</p:cSld>
  <p:clrMapOvr>
    <a:masterClrMapping/>
  </p:clrMapOvr>
  <p:transition advTm="1125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86946" y="2500313"/>
            <a:ext cx="6770111" cy="1034129"/>
            <a:chOff x="2362013" y="1484405"/>
            <a:chExt cx="7225457" cy="1378838"/>
          </a:xfrm>
        </p:grpSpPr>
        <p:sp>
          <p:nvSpPr>
            <p:cNvPr id="9" name="TextBox 8"/>
            <p:cNvSpPr txBox="1"/>
            <p:nvPr/>
          </p:nvSpPr>
          <p:spPr>
            <a:xfrm>
              <a:off x="2362013" y="2099958"/>
              <a:ext cx="7225457" cy="7632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ko-KR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3</a:t>
              </a:r>
              <a:r>
                <a:rPr lang="en-US" altLang="ko-KR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. 2022 </a:t>
              </a:r>
              <a:r>
                <a:rPr lang="ko-KR" altLang="en-US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추계 한국정보기술학회</a:t>
              </a:r>
              <a:endParaRPr lang="ko-KR" altLang="en-US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050" dirty="0">
                  <a:ln w="9525"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2022 CAI Lab Meeting</a:t>
              </a:r>
              <a:endParaRPr lang="en-US" altLang="ko-KR" sz="105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grpSp>
          <p:nvGrpSpPr>
            <p:cNvPr id="3" name="그룹 24"/>
            <p:cNvGrpSpPr/>
            <p:nvPr/>
          </p:nvGrpSpPr>
          <p:grpSpPr>
            <a:xfrm>
              <a:off x="4337109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/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10</a:t>
            </a:fld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advTm="25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61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08946" y="15060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92073" y="1298227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xmlns="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3.  </a:t>
            </a:r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2022 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추계 한국정보기술학회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3268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314325" y="4914900"/>
            <a:ext cx="8528104" cy="1819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12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</a:t>
            </a:r>
          </a:p>
          <a:p>
            <a:pPr marL="457200" indent="-457200">
              <a:buNone/>
            </a:pPr>
            <a:r>
              <a:rPr lang="en-US" altLang="ko-KR" sz="12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6316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400175"/>
            <a:ext cx="8871004" cy="5276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제목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: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지능형 로봇 연구를 위한 디지털 트윈 시스템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서승훈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박형호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모바일 로봇과 협동로봇을 대상으로 한 디지털 트윈 시스템 개발 논문 작성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*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특이사항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메타버스 및 디지털 트윈 시스템  분야는  보안이슈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실제 세상과 </a:t>
            </a:r>
            <a:r>
              <a:rPr lang="ko-KR" altLang="en-US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동기화시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시간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공간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모션 등의 오차보정 부분을 제외하고는 개발 및 구현과 관련된 사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항이라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정형화된 평가방법 및 기준이 존재 하지 않는다는 특징을 갖고 있음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</a:t>
            </a: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구현한 내용을 바탕으로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지능형 로봇 연구에 어떤 </a:t>
            </a:r>
            <a:r>
              <a:rPr lang="ko-KR" altLang="en-US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기여점이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있는지를 중심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으로 서술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10374308"/>
      </p:ext>
    </p:extLst>
  </p:cSld>
  <p:clrMapOvr>
    <a:masterClrMapping/>
  </p:clrMapOvr>
  <p:transition advTm="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86946" y="2500313"/>
            <a:ext cx="6770111" cy="1034129"/>
            <a:chOff x="2362013" y="1484405"/>
            <a:chExt cx="7225457" cy="1378838"/>
          </a:xfrm>
        </p:grpSpPr>
        <p:sp>
          <p:nvSpPr>
            <p:cNvPr id="9" name="TextBox 8"/>
            <p:cNvSpPr txBox="1"/>
            <p:nvPr/>
          </p:nvSpPr>
          <p:spPr>
            <a:xfrm>
              <a:off x="2362013" y="2099958"/>
              <a:ext cx="7225457" cy="7632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ko-KR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4</a:t>
              </a:r>
              <a:r>
                <a:rPr lang="en-US" altLang="ko-KR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. </a:t>
              </a:r>
              <a:r>
                <a:rPr lang="ko-KR" altLang="en-US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향후계획</a:t>
              </a:r>
              <a:endParaRPr lang="ko-KR" altLang="en-US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050" dirty="0">
                  <a:ln w="9525"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2022 CAI Lab Meeting</a:t>
              </a:r>
              <a:endParaRPr lang="en-US" altLang="ko-KR" sz="105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grpSp>
          <p:nvGrpSpPr>
            <p:cNvPr id="3" name="그룹 24"/>
            <p:cNvGrpSpPr/>
            <p:nvPr/>
          </p:nvGrpSpPr>
          <p:grpSpPr>
            <a:xfrm>
              <a:off x="4337109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/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12</a:t>
            </a:fld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advTm="25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61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08946" y="15060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92073" y="1298227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xmlns="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4.  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향후계획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3268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314325" y="4914900"/>
            <a:ext cx="8528104" cy="1819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12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</a:t>
            </a:r>
          </a:p>
          <a:p>
            <a:pPr marL="457200" indent="-457200">
              <a:buNone/>
            </a:pPr>
            <a:r>
              <a:rPr lang="en-US" altLang="ko-KR" sz="12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6316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581150"/>
            <a:ext cx="8871004" cy="5276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1. CARELAB1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내부에 있는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Object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들 중에서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User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와 상호 작용할 수 있는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Object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기능 부여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(Ex : CARELAB1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소개기능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2.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경기 테크노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RIT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센터에  로봇 테스트 </a:t>
            </a:r>
            <a:r>
              <a:rPr lang="ko-KR" altLang="en-US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배드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및 네트워크 망이 제대로 </a:t>
            </a:r>
            <a:r>
              <a:rPr lang="ko-KR" altLang="en-US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구축되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지 않아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 CARELAB1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환경에서  개발이 진행중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CES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참여 인원들과 협의 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후 필요한 기능 있으면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추가 기능 구현시도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.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경기 테크노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RIT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센터 디자인이 완성되는 대로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CARELAB1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  구축해놓은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Login Scene, Overview, </a:t>
            </a:r>
            <a:r>
              <a:rPr lang="en-US" altLang="ko-KR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Robotview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기능을 부여할 예정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*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디자이너들의 작업진행 및 협업하는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CES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인원들의 작업진행 사항에 따라 변경될 수 있음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10374308"/>
      </p:ext>
    </p:extLst>
  </p:cSld>
  <p:clrMapOvr>
    <a:masterClrMapping/>
  </p:clrMapOvr>
  <p:transition advTm="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6" y="2425353"/>
            <a:ext cx="3474171" cy="10417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000" b="1" spc="-2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감사합니다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572F4400-072C-4B3D-9BAD-9DA70D8AB4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xmlns="" id="{FABADD19-C0F6-4381-8CB8-B7CBCD7EE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/>
          <p:cNvSpPr>
            <a:spLocks noChangeArrowheads="1"/>
          </p:cNvSpPr>
          <p:nvPr/>
        </p:nvSpPr>
        <p:spPr bwMode="auto">
          <a:xfrm>
            <a:off x="163513" y="250826"/>
            <a:ext cx="259077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ko-KR" altLang="en-US" sz="2800" b="1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재직자 석사</a:t>
            </a:r>
            <a:r>
              <a:rPr lang="en-US" altLang="ko-KR" sz="2800" b="1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?</a:t>
            </a:r>
          </a:p>
        </p:txBody>
      </p:sp>
      <p:sp>
        <p:nvSpPr>
          <p:cNvPr id="15363" name="직사각형 3"/>
          <p:cNvSpPr>
            <a:spLocks noChangeArrowheads="1"/>
          </p:cNvSpPr>
          <p:nvPr/>
        </p:nvSpPr>
        <p:spPr bwMode="auto">
          <a:xfrm>
            <a:off x="323850" y="1781179"/>
            <a:ext cx="8496300" cy="249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ctr"/>
            <a:endParaRPr lang="en-US" altLang="ko-KR" sz="40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 algn="ctr"/>
            <a:endParaRPr lang="en-US" altLang="ko-KR" sz="40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 algn="ctr"/>
            <a:r>
              <a:rPr lang="en-US" altLang="ko-KR" sz="4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Q &amp; A</a:t>
            </a:r>
          </a:p>
          <a:p>
            <a:pPr marL="342900" indent="-342900"/>
            <a:endParaRPr lang="en-US" altLang="ko-KR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>
              <a:buFontTx/>
              <a:buAutoNum type="arabicPeriod"/>
            </a:pPr>
            <a:endParaRPr lang="en-US" altLang="ko-KR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77421" y="290510"/>
            <a:ext cx="6770111" cy="1510378"/>
            <a:chOff x="2280688" y="1484405"/>
            <a:chExt cx="7225457" cy="2013834"/>
          </a:xfrm>
        </p:grpSpPr>
        <p:sp>
          <p:nvSpPr>
            <p:cNvPr id="9" name="TextBox 8"/>
            <p:cNvSpPr txBox="1"/>
            <p:nvPr/>
          </p:nvSpPr>
          <p:spPr>
            <a:xfrm>
              <a:off x="2280688" y="2734955"/>
              <a:ext cx="7225457" cy="7632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ko-KR" altLang="en-US" sz="2400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050" dirty="0">
                  <a:ln w="9525"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2022 CAI Lab Meeting</a:t>
              </a:r>
              <a:endParaRPr lang="en-US" altLang="ko-KR" sz="105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grpSp>
          <p:nvGrpSpPr>
            <p:cNvPr id="3" name="그룹 24"/>
            <p:cNvGrpSpPr/>
            <p:nvPr/>
          </p:nvGrpSpPr>
          <p:grpSpPr>
            <a:xfrm>
              <a:off x="4337109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/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2</a:t>
            </a:fld>
            <a:endParaRPr lang="en-US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0" y="848388"/>
            <a:ext cx="9144000" cy="4293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ko-KR" altLang="en-US" dirty="0" smtClean="0"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1800" dirty="0" smtClean="0">
                <a:effectLst/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</a:t>
            </a:r>
            <a:endParaRPr lang="en-US" altLang="ko-KR" sz="1800" dirty="0" smtClean="0">
              <a:effectLst/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  <a:p>
            <a:pPr algn="just">
              <a:lnSpc>
                <a:spcPct val="130000"/>
              </a:lnSpc>
              <a:defRPr/>
            </a:pPr>
            <a:r>
              <a:rPr lang="en-US" altLang="ko-KR" sz="24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</a:t>
            </a:r>
          </a:p>
          <a:p>
            <a:pPr algn="just">
              <a:lnSpc>
                <a:spcPct val="130000"/>
              </a:lnSpc>
              <a:defRPr/>
            </a:pPr>
            <a:r>
              <a:rPr lang="en-US" altLang="ko-KR" sz="24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1</a:t>
            </a:r>
            <a:r>
              <a:rPr lang="en-US" altLang="ko-KR" sz="24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. </a:t>
            </a:r>
            <a:r>
              <a:rPr lang="en-US" altLang="ko-KR" sz="2400" b="1" dirty="0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CARELAB1</a:t>
            </a:r>
          </a:p>
          <a:p>
            <a:pPr algn="just">
              <a:lnSpc>
                <a:spcPct val="130000"/>
              </a:lnSpc>
              <a:defRPr/>
            </a:pPr>
            <a:endParaRPr lang="en-US" altLang="ko-KR" sz="2400" b="1" dirty="0" smtClean="0">
              <a:ln w="9525"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  <a:p>
            <a:pPr algn="just">
              <a:lnSpc>
                <a:spcPct val="130000"/>
              </a:lnSpc>
              <a:defRPr/>
            </a:pPr>
            <a:r>
              <a:rPr lang="en-US" altLang="ko-KR" sz="2400" b="1" dirty="0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2. </a:t>
            </a:r>
            <a:r>
              <a:rPr lang="ko-KR" altLang="en-US" sz="2400" b="1" dirty="0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경기 </a:t>
            </a:r>
            <a:r>
              <a:rPr lang="ko-KR" altLang="en-US" sz="2400" b="1" dirty="0" err="1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테크노파크</a:t>
            </a:r>
            <a:r>
              <a:rPr lang="ko-KR" altLang="en-US" sz="2400" b="1" dirty="0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b="1" dirty="0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RIT </a:t>
            </a:r>
            <a:r>
              <a:rPr lang="ko-KR" altLang="en-US" sz="2400" b="1" dirty="0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센터</a:t>
            </a:r>
            <a:endParaRPr lang="en-US" altLang="ko-KR" sz="2400" b="1" dirty="0" smtClean="0">
              <a:ln w="9525"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  <a:p>
            <a:pPr algn="just">
              <a:lnSpc>
                <a:spcPct val="130000"/>
              </a:lnSpc>
              <a:defRPr/>
            </a:pPr>
            <a:endParaRPr lang="en-US" altLang="ko-KR" sz="2400" b="1" dirty="0" smtClean="0">
              <a:ln w="9525"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  <a:p>
            <a:pPr algn="just">
              <a:lnSpc>
                <a:spcPct val="130000"/>
              </a:lnSpc>
              <a:defRPr/>
            </a:pPr>
            <a:r>
              <a:rPr lang="en-US" altLang="ko-KR" sz="2400" b="1" dirty="0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3. </a:t>
            </a:r>
            <a:r>
              <a:rPr lang="en-US" altLang="ko-KR" sz="2400" b="1" dirty="0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2022 </a:t>
            </a:r>
            <a:r>
              <a:rPr lang="ko-KR" altLang="en-US" sz="2400" b="1" dirty="0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추계 한국정보기술학회</a:t>
            </a:r>
            <a:endParaRPr lang="en-US" altLang="ko-KR" sz="2400" b="1" dirty="0" smtClean="0">
              <a:ln w="9525"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  <a:p>
            <a:pPr algn="just">
              <a:lnSpc>
                <a:spcPct val="130000"/>
              </a:lnSpc>
              <a:defRPr/>
            </a:pPr>
            <a:endParaRPr lang="en-US" altLang="ko-KR" sz="2400" b="1" dirty="0" smtClean="0">
              <a:ln w="9525"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  <a:p>
            <a:pPr algn="just">
              <a:lnSpc>
                <a:spcPct val="130000"/>
              </a:lnSpc>
              <a:defRPr/>
            </a:pPr>
            <a:r>
              <a:rPr lang="en-US" altLang="ko-KR" sz="2400" b="1" dirty="0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4. </a:t>
            </a:r>
            <a:r>
              <a:rPr lang="ko-KR" altLang="en-US" sz="2400" b="1" dirty="0" smtClean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향후계획</a:t>
            </a:r>
            <a:endParaRPr lang="en-US" altLang="ko-KR" sz="2400" b="1" dirty="0" smtClean="0">
              <a:ln w="9525"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advTm="25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86946" y="2500313"/>
            <a:ext cx="6770111" cy="1034129"/>
            <a:chOff x="2362013" y="1484405"/>
            <a:chExt cx="7225457" cy="1378838"/>
          </a:xfrm>
        </p:grpSpPr>
        <p:sp>
          <p:nvSpPr>
            <p:cNvPr id="9" name="TextBox 8"/>
            <p:cNvSpPr txBox="1"/>
            <p:nvPr/>
          </p:nvSpPr>
          <p:spPr>
            <a:xfrm>
              <a:off x="2362013" y="2099958"/>
              <a:ext cx="7225457" cy="7632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ko-KR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1. CARELAB1 Metaverse </a:t>
              </a:r>
              <a:r>
                <a:rPr lang="ko-KR" altLang="en-US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진행사항</a:t>
              </a:r>
              <a:endParaRPr lang="ko-KR" altLang="en-US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050" dirty="0">
                  <a:ln w="9525"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2022 CAI Lab Meeting</a:t>
              </a:r>
              <a:endParaRPr lang="en-US" altLang="ko-KR" sz="105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grpSp>
          <p:nvGrpSpPr>
            <p:cNvPr id="3" name="그룹 24"/>
            <p:cNvGrpSpPr/>
            <p:nvPr/>
          </p:nvGrpSpPr>
          <p:grpSpPr>
            <a:xfrm>
              <a:off x="4337109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/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3</a:t>
            </a:fld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advTm="25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61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08946" y="15060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92073" y="1298227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xmlns="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CARELAB1 Metaverse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581150"/>
            <a:ext cx="8871004" cy="5276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en-US" altLang="ko-KR" sz="12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026" name="Picture 2" descr="C:\Users\cailab\Desktop\디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4599" y="1991489"/>
            <a:ext cx="4037153" cy="222815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</p:pic>
      <p:pic>
        <p:nvPicPr>
          <p:cNvPr id="1027" name="Picture 3" descr="C:\Users\cailab\Desktop\대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629873" y="1969666"/>
            <a:ext cx="4018827" cy="2245989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</p:pic>
      <p:pic>
        <p:nvPicPr>
          <p:cNvPr id="1028" name="Picture 4" descr="C:\Users\cailab\Desktop\12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06473" y="4262177"/>
            <a:ext cx="4061428" cy="226248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</p:pic>
      <p:pic>
        <p:nvPicPr>
          <p:cNvPr id="1029" name="Picture 5" descr="C:\Users\cailab\Desktop\대2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639720" y="4267602"/>
            <a:ext cx="3979580" cy="2255456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</p:pic>
      <p:sp>
        <p:nvSpPr>
          <p:cNvPr id="22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457325"/>
            <a:ext cx="8871004" cy="2647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* </a:t>
            </a:r>
            <a:r>
              <a:rPr lang="ko-KR" altLang="en-US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통합본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제작 완료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10374308"/>
      </p:ext>
    </p:extLst>
  </p:cSld>
  <p:clrMapOvr>
    <a:masterClrMapping/>
  </p:clrMapOvr>
  <p:transition advTm="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61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08946" y="15060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92073" y="1298227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xmlns="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CARELAB1 Metaverse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* </a:t>
            </a:r>
            <a:r>
              <a:rPr lang="ko-KR" altLang="en-US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통합본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제작 완료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581150"/>
            <a:ext cx="8871004" cy="5276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en-US" altLang="ko-KR" sz="12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2" name="Picture 2" descr="C:\Users\cailab\Desktop\캡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501" y="1949449"/>
            <a:ext cx="3971924" cy="2175781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</p:pic>
      <p:pic>
        <p:nvPicPr>
          <p:cNvPr id="3" name="Picture 4" descr="C:\Users\cailab\Desktop\2d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62476" y="1933575"/>
            <a:ext cx="3957858" cy="2181424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</p:pic>
      <p:pic>
        <p:nvPicPr>
          <p:cNvPr id="2053" name="Picture 5" descr="C:\Users\cailab\Desktop\ga4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565650" y="4206874"/>
            <a:ext cx="3968750" cy="221297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</p:pic>
      <p:pic>
        <p:nvPicPr>
          <p:cNvPr id="2054" name="Picture 6" descr="C:\Users\cailab\Desktop\dd32.png"/>
          <p:cNvPicPr>
            <a:picLocks noChangeAspect="1" noChangeArrowheads="1"/>
          </p:cNvPicPr>
          <p:nvPr/>
        </p:nvPicPr>
        <p:blipFill>
          <a:blip r:embed="rId6"/>
          <a:srcRect l="3047" t="52221" r="58828" b="9028"/>
          <a:stretch>
            <a:fillRect/>
          </a:stretch>
        </p:blipFill>
        <p:spPr bwMode="auto">
          <a:xfrm>
            <a:off x="552450" y="4191000"/>
            <a:ext cx="3943350" cy="2259943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810374308"/>
      </p:ext>
    </p:extLst>
  </p:cSld>
  <p:clrMapOvr>
    <a:masterClrMapping/>
  </p:clrMapOvr>
  <p:transition advTm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61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08946" y="15060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92073" y="1298227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xmlns="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CARELAB1 Metaverse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4210050"/>
            <a:ext cx="8871004" cy="264795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1. Robot View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에서는 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Over View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Carelab1 map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Object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회전 및 줌 기능을 멈추도록 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수정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2. Robot View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에서는 바라보는 방향을 기준으로 움직이도록 변경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3. Over View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에서는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Robot View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의 카메라 움직임을 멈추도록 수정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4. Over View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에서는 절대좌표 기준으로 움직이도록 변경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</a:t>
            </a:r>
          </a:p>
        </p:txBody>
      </p:sp>
      <p:pic>
        <p:nvPicPr>
          <p:cNvPr id="15" name="Picture 2" descr="C:\Users\cailab\Desktop\캡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9101" y="1673224"/>
            <a:ext cx="3971924" cy="2175781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</p:pic>
      <p:pic>
        <p:nvPicPr>
          <p:cNvPr id="16" name="Picture 2" descr="C:\Users\cailab\Desktop\디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39424" y="1629539"/>
            <a:ext cx="4037153" cy="222815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</p:pic>
      <p:sp>
        <p:nvSpPr>
          <p:cNvPr id="19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1495426" y="3952875"/>
            <a:ext cx="1771650" cy="438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Robot View</a:t>
            </a: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6010276" y="3981450"/>
            <a:ext cx="1771650" cy="438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Over View</a:t>
            </a:r>
          </a:p>
        </p:txBody>
      </p:sp>
    </p:spTree>
    <p:extLst>
      <p:ext uri="{BB962C8B-B14F-4D97-AF65-F5344CB8AC3E}">
        <p14:creationId xmlns:p14="http://schemas.microsoft.com/office/powerpoint/2010/main" xmlns="" val="3810374308"/>
      </p:ext>
    </p:extLst>
  </p:cSld>
  <p:clrMapOvr>
    <a:masterClrMapping/>
  </p:clrMapOvr>
  <p:transition advTm="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61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08946" y="15060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92073" y="1298227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xmlns="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CARELAB1 Metaverse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4210050"/>
            <a:ext cx="8871004" cy="2647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1.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방향키 입력 메시지 추가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2.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깃발버튼 </a:t>
            </a:r>
            <a:r>
              <a:rPr lang="ko-KR" altLang="en-US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누를시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현재 </a:t>
            </a:r>
            <a:r>
              <a:rPr lang="ko-KR" altLang="en-US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위치값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반환기능 추가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3075" name="Picture 3" descr="C:\Users\cailab\Desktop\ㅕㅔㄹㄴㄷ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23143" y="1600200"/>
            <a:ext cx="4044632" cy="2466975"/>
          </a:xfrm>
          <a:prstGeom prst="rect">
            <a:avLst/>
          </a:prstGeom>
          <a:noFill/>
        </p:spPr>
      </p:pic>
      <p:pic>
        <p:nvPicPr>
          <p:cNvPr id="3076" name="Picture 4" descr="C:\Users\cailab\Desktop\깃ㅁㄴㄹ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9100" y="1596749"/>
            <a:ext cx="4219575" cy="24733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810374308"/>
      </p:ext>
    </p:extLst>
  </p:cSld>
  <p:clrMapOvr>
    <a:masterClrMapping/>
  </p:clrMapOvr>
  <p:transition advTm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86946" y="2500313"/>
            <a:ext cx="6770111" cy="1034129"/>
            <a:chOff x="2362013" y="1484405"/>
            <a:chExt cx="7225457" cy="1378838"/>
          </a:xfrm>
        </p:grpSpPr>
        <p:sp>
          <p:nvSpPr>
            <p:cNvPr id="9" name="TextBox 8"/>
            <p:cNvSpPr txBox="1"/>
            <p:nvPr/>
          </p:nvSpPr>
          <p:spPr>
            <a:xfrm>
              <a:off x="2362013" y="2099958"/>
              <a:ext cx="7225457" cy="7632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ko-KR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2. </a:t>
              </a:r>
              <a:r>
                <a:rPr lang="ko-KR" altLang="en-US" sz="2400" b="1" dirty="0" err="1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경기테크노파크</a:t>
              </a:r>
              <a:r>
                <a:rPr lang="ko-KR" altLang="en-US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 </a:t>
              </a:r>
              <a:r>
                <a:rPr lang="en-US" altLang="ko-KR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RIT </a:t>
              </a:r>
              <a:r>
                <a:rPr lang="ko-KR" altLang="en-US" sz="2400" b="1" dirty="0" smtClean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센터</a:t>
              </a:r>
              <a:endParaRPr lang="ko-KR" altLang="en-US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050" dirty="0">
                  <a:ln w="9525"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2022 CAI Lab Meeting</a:t>
              </a:r>
              <a:endParaRPr lang="en-US" altLang="ko-KR" sz="105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grpSp>
          <p:nvGrpSpPr>
            <p:cNvPr id="3" name="그룹 24"/>
            <p:cNvGrpSpPr/>
            <p:nvPr/>
          </p:nvGrpSpPr>
          <p:grpSpPr>
            <a:xfrm>
              <a:off x="4337109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/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8</a:t>
            </a:fld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advTm="25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92073" y="1298227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xmlns="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  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경기 </a:t>
            </a:r>
            <a:r>
              <a:rPr lang="ko-KR" altLang="en-US" sz="2800" b="1" spc="-150" dirty="0" err="1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테크노파크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RIT 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센터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xmlns="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3657600"/>
            <a:ext cx="8871004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 rot="5400000">
            <a:off x="4629150" y="2047875"/>
            <a:ext cx="1562100" cy="97155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rot="10800000" flipV="1">
            <a:off x="1590676" y="5591174"/>
            <a:ext cx="314325" cy="219075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C:\Users\cailab\Desktop\KakaoTalk_20221117_220924601.jpg"/>
          <p:cNvPicPr>
            <a:picLocks noChangeAspect="1" noChangeArrowheads="1"/>
          </p:cNvPicPr>
          <p:nvPr/>
        </p:nvPicPr>
        <p:blipFill>
          <a:blip r:embed="rId3"/>
          <a:srcRect t="35833" b="38646"/>
          <a:stretch>
            <a:fillRect/>
          </a:stretch>
        </p:blipFill>
        <p:spPr bwMode="auto">
          <a:xfrm>
            <a:off x="355600" y="1438275"/>
            <a:ext cx="4222750" cy="2609850"/>
          </a:xfrm>
          <a:prstGeom prst="rect">
            <a:avLst/>
          </a:prstGeom>
          <a:noFill/>
        </p:spPr>
      </p:pic>
      <p:pic>
        <p:nvPicPr>
          <p:cNvPr id="4099" name="Picture 3" descr="C:\Users\cailab\Desktop\KakaoTalk_20221117_220924601_01.jpg"/>
          <p:cNvPicPr>
            <a:picLocks noChangeAspect="1" noChangeArrowheads="1"/>
          </p:cNvPicPr>
          <p:nvPr/>
        </p:nvPicPr>
        <p:blipFill>
          <a:blip r:embed="rId4"/>
          <a:srcRect t="34271" b="37187"/>
          <a:stretch>
            <a:fillRect/>
          </a:stretch>
        </p:blipFill>
        <p:spPr bwMode="auto">
          <a:xfrm>
            <a:off x="4775200" y="1419225"/>
            <a:ext cx="4222750" cy="2609850"/>
          </a:xfrm>
          <a:prstGeom prst="rect">
            <a:avLst/>
          </a:prstGeom>
          <a:noFill/>
        </p:spPr>
      </p:pic>
      <p:pic>
        <p:nvPicPr>
          <p:cNvPr id="27" name="Picture 9" descr="C:\Users\cailab\Desktop\130.PNG"/>
          <p:cNvPicPr>
            <a:picLocks noChangeAspect="1" noChangeArrowheads="1"/>
          </p:cNvPicPr>
          <p:nvPr/>
        </p:nvPicPr>
        <p:blipFill>
          <a:blip r:embed="rId5" cstate="print"/>
          <a:srcRect l="3571" r="612"/>
          <a:stretch>
            <a:fillRect/>
          </a:stretch>
        </p:blipFill>
        <p:spPr bwMode="auto">
          <a:xfrm>
            <a:off x="361949" y="4210050"/>
            <a:ext cx="4219576" cy="24145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1" name="직사각형 30"/>
          <p:cNvSpPr/>
          <p:nvPr/>
        </p:nvSpPr>
        <p:spPr>
          <a:xfrm>
            <a:off x="4791075" y="4191001"/>
            <a:ext cx="4210050" cy="24479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/>
                </a:solidFill>
              </a:rPr>
              <a:t>경기도 테크노 </a:t>
            </a:r>
            <a:r>
              <a:rPr lang="ko-KR" altLang="en-US" dirty="0" err="1" smtClean="0">
                <a:solidFill>
                  <a:schemeClr val="tx1"/>
                </a:solidFill>
              </a:rPr>
              <a:t>파크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RIT </a:t>
            </a:r>
            <a:r>
              <a:rPr lang="ko-KR" altLang="en-US" dirty="0" smtClean="0">
                <a:solidFill>
                  <a:schemeClr val="tx1"/>
                </a:solidFill>
              </a:rPr>
              <a:t>센터 </a:t>
            </a:r>
            <a:r>
              <a:rPr lang="ko-KR" altLang="en-US" dirty="0" err="1" smtClean="0">
                <a:solidFill>
                  <a:schemeClr val="tx1"/>
                </a:solidFill>
              </a:rPr>
              <a:t>강체</a:t>
            </a:r>
            <a:r>
              <a:rPr lang="ko-KR" altLang="en-US" dirty="0" smtClean="0">
                <a:solidFill>
                  <a:schemeClr val="tx1"/>
                </a:solidFill>
              </a:rPr>
              <a:t> 부분 디자인 완성</a:t>
            </a:r>
            <a:endParaRPr lang="en-US" altLang="ko-KR" dirty="0" smtClean="0">
              <a:solidFill>
                <a:schemeClr val="tx1"/>
              </a:solidFill>
            </a:endParaRP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Texture, Lighting, </a:t>
            </a:r>
            <a:r>
              <a:rPr lang="ko-KR" altLang="en-US" dirty="0" smtClean="0">
                <a:solidFill>
                  <a:schemeClr val="tx1"/>
                </a:solidFill>
              </a:rPr>
              <a:t>내부 사물 </a:t>
            </a:r>
            <a:r>
              <a:rPr lang="en-US" altLang="ko-KR" dirty="0" smtClean="0">
                <a:solidFill>
                  <a:schemeClr val="tx1"/>
                </a:solidFill>
              </a:rPr>
              <a:t>Object</a:t>
            </a:r>
            <a:r>
              <a:rPr lang="ko-KR" altLang="en-US" dirty="0" smtClean="0">
                <a:solidFill>
                  <a:schemeClr val="tx1"/>
                </a:solidFill>
              </a:rPr>
              <a:t>는 아직 미완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10374308"/>
      </p:ext>
    </p:extLst>
  </p:cSld>
  <p:clrMapOvr>
    <a:masterClrMapping/>
  </p:clrMapOvr>
  <p:transition advTm="0"/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13007</TotalTime>
  <Words>497</Words>
  <Application>Microsoft Office PowerPoint</Application>
  <PresentationFormat>화면 슬라이드 쇼(4:3)</PresentationFormat>
  <Paragraphs>204</Paragraphs>
  <Slides>15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굴림</vt:lpstr>
      <vt:lpstr>Arial</vt:lpstr>
      <vt:lpstr>210 옴니고딕 030</vt:lpstr>
      <vt:lpstr>나눔고딕</vt:lpstr>
      <vt:lpstr>함초롬바탕</vt:lpstr>
      <vt:lpstr>맑은 고딕</vt:lpstr>
      <vt:lpstr>HY헤드라인M</vt:lpstr>
      <vt:lpstr>Wingdings</vt:lpstr>
      <vt:lpstr>Office 테마</vt:lpstr>
      <vt:lpstr>Metaverse Team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감사합니다</vt:lpstr>
      <vt:lpstr>슬라이드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cailab</cp:lastModifiedBy>
  <cp:revision>844</cp:revision>
  <cp:lastPrinted>2011-08-28T13:13:29Z</cp:lastPrinted>
  <dcterms:created xsi:type="dcterms:W3CDTF">2011-08-24T01:05:33Z</dcterms:created>
  <dcterms:modified xsi:type="dcterms:W3CDTF">2022-11-18T09:10:50Z</dcterms:modified>
</cp:coreProperties>
</file>